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774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430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51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95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563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813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8703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7007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8809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647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397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73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D56EC-1720-402C-958F-9787CB1754D1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FD17C-F5B4-4D02-A49D-F19555A908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068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658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56074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72329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957151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pic>
        <p:nvPicPr>
          <p:cNvPr id="3" name="video_2024-11-02_05-27-23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51020" y="875414"/>
            <a:ext cx="2210053" cy="491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39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2258136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187006196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Office PowerPoint</Application>
  <PresentationFormat>Широкоэкранный</PresentationFormat>
  <Paragraphs>0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lenovo</dc:creator>
  <cp:lastModifiedBy>lenovo</cp:lastModifiedBy>
  <cp:revision>4</cp:revision>
  <dcterms:created xsi:type="dcterms:W3CDTF">2024-11-02T02:17:56Z</dcterms:created>
  <dcterms:modified xsi:type="dcterms:W3CDTF">2024-11-02T02:47:33Z</dcterms:modified>
</cp:coreProperties>
</file>

<file path=docProps/thumbnail.jpeg>
</file>